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9" autoAdjust="0"/>
    <p:restoredTop sz="82318" autoAdjust="0"/>
  </p:normalViewPr>
  <p:slideViewPr>
    <p:cSldViewPr snapToGrid="0">
      <p:cViewPr varScale="1">
        <p:scale>
          <a:sx n="103" d="100"/>
          <a:sy n="103" d="100"/>
        </p:scale>
        <p:origin x="72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24/01/2023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114" y="236280"/>
            <a:ext cx="2519716" cy="101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8091BE-CD98-4D60-89D5-3E59A00BA0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942" y="119093"/>
            <a:ext cx="1734795" cy="157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 goes here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8D7069-87C5-401D-94CF-86DC9AD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internal slide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27676E-8D8F-4928-A036-6D5D7368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90A1-0671-4E89-993D-74CE950FB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0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12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 goes here</vt:lpstr>
      <vt:lpstr>This is the internal slide layout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Testing Week - Powerpoint template</dc:title>
  <dc:creator>European Testing Week</dc:creator>
  <cp:lastModifiedBy>Olena Valdenmaiier</cp:lastModifiedBy>
  <cp:revision>78</cp:revision>
  <dcterms:created xsi:type="dcterms:W3CDTF">2018-04-11T09:44:03Z</dcterms:created>
  <dcterms:modified xsi:type="dcterms:W3CDTF">2023-01-24T09:08:04Z</dcterms:modified>
</cp:coreProperties>
</file>