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0"/>
    <a:srgbClr val="1D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9" autoAdjust="0"/>
    <p:restoredTop sz="82318" autoAdjust="0"/>
  </p:normalViewPr>
  <p:slideViewPr>
    <p:cSldViewPr snapToGrid="0">
      <p:cViewPr varScale="1">
        <p:scale>
          <a:sx n="98" d="100"/>
          <a:sy n="98" d="100"/>
        </p:scale>
        <p:origin x="1224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18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1ED9DF-E988-4A95-B4A1-EE15C04037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25DB2-1D81-4C32-962E-836BD101DE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6A1A1-E21A-4585-8B8A-D3EC2669517A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198AB-E1F4-4068-BAE1-17F0F21C61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EC3C5-7468-40FD-A60F-38650E3FB4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59A97-043D-4984-90F9-B3E44D77F1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251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F7934-A2A2-4C6B-B874-9707A25E32BB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8E489-C292-4F70-AFBE-E37A61B64C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26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4D1C3-0E1E-4623-B175-D5CB289A5F0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57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A140D0F9-6B97-4D0B-A092-9F223135CA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82114" y="236280"/>
            <a:ext cx="2519716" cy="101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140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5C421-B16A-4C6E-B5C6-F5F4338CBD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51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6BEB1-1EC1-44C4-947E-B8ED67CEBD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43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352" y="365125"/>
            <a:ext cx="9472448" cy="96968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351" y="1452395"/>
            <a:ext cx="9472448" cy="472456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391F64-ABEB-47C2-AA18-3E394A5EE167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A2B0A-45EB-41E5-851C-67CCE892A3F9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35221-C59A-413F-B56F-463BEAA5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07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374" y="1709738"/>
            <a:ext cx="10301075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374" y="4589463"/>
            <a:ext cx="103010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B7E72-AB22-426C-8CF2-4B980D8525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96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3899" y="1649691"/>
            <a:ext cx="4570596" cy="452727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4751" y="1649691"/>
            <a:ext cx="4689049" cy="45272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231DB-2C96-4347-8171-D2A3729D5A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91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3016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1AE9-8C5E-4927-A2CA-89176E438C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3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CD1571B0-5126-43F0-82D3-4297946B2366}"/>
              </a:ext>
            </a:extLst>
          </p:cNvPr>
          <p:cNvSpPr/>
          <p:nvPr userDrawn="1"/>
        </p:nvSpPr>
        <p:spPr>
          <a:xfrm>
            <a:off x="1" y="764704"/>
            <a:ext cx="1524000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3758C-1D2E-4676-8D15-08D812716EBB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B6B2A7-47FC-41F6-B05F-C5F0317EA4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35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E53E3E-3CCC-4B69-B2BC-5AD6E6DB75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2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215" y="451667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663" y="9921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153" y="20518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CED56-D57F-493F-9347-A6A5BF9F00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21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031" y="45402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5101" y="99218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5969" y="205422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DEBB0-630F-4410-B601-50A6B968D3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36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3900" y="365125"/>
            <a:ext cx="9419899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900" y="1550191"/>
            <a:ext cx="9419899" cy="4626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380B4B98-1E9D-4FB0-AF26-BFE480F62041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3581D34A-9632-4E16-8C68-7A7CDEF07BBF}"/>
              </a:ext>
            </a:extLst>
          </p:cNvPr>
          <p:cNvSpPr/>
          <p:nvPr userDrawn="1"/>
        </p:nvSpPr>
        <p:spPr>
          <a:xfrm rot="16200000">
            <a:off x="5812873" y="497989"/>
            <a:ext cx="566257" cy="12192000"/>
          </a:xfrm>
          <a:prstGeom prst="rtTriangle">
            <a:avLst/>
          </a:prstGeom>
          <a:solidFill>
            <a:srgbClr val="00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0EE98-3B00-4635-A39F-263A165517E2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41AE3-8B08-4F55-B4BE-80BA52E21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2196" y="6409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8091BE-CD98-4D60-89D5-3E59A00BA0A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942" y="120332"/>
            <a:ext cx="1734795" cy="157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4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D4EA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7A3479-30EF-41D1-8F92-F708D097B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Presentation title goes here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8C594EF-FC12-48A6-9327-76D39D2FDD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3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18D7069-87C5-401D-94CF-86DC9ADC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the internal slide layout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27676E-8D8F-4928-A036-6D5D7368F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690A1-0671-4E89-993D-74CE950FB8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00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6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</TotalTime>
  <Words>12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Presentation title goes here</vt:lpstr>
      <vt:lpstr>This is the internal slide layout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Testing Week - Powerpoint template</dc:title>
  <dc:creator>European Testing Week</dc:creator>
  <cp:lastModifiedBy>Olena Valdenmaiier</cp:lastModifiedBy>
  <cp:revision>80</cp:revision>
  <dcterms:created xsi:type="dcterms:W3CDTF">2018-04-11T09:44:03Z</dcterms:created>
  <dcterms:modified xsi:type="dcterms:W3CDTF">2025-02-19T13:22:46Z</dcterms:modified>
</cp:coreProperties>
</file>