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0"/>
    <a:srgbClr val="1D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49" autoAdjust="0"/>
    <p:restoredTop sz="82318" autoAdjust="0"/>
  </p:normalViewPr>
  <p:slideViewPr>
    <p:cSldViewPr snapToGrid="0">
      <p:cViewPr varScale="1">
        <p:scale>
          <a:sx n="99" d="100"/>
          <a:sy n="99" d="100"/>
        </p:scale>
        <p:origin x="1190" y="1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318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1ED9DF-E988-4A95-B4A1-EE15C04037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5DB2-1D81-4C32-962E-836BD101DE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6A1A1-E21A-4585-8B8A-D3EC2669517A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5198AB-E1F4-4068-BAE1-17F0F21C61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7EC3C5-7468-40FD-A60F-38650E3FB4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59A97-043D-4984-90F9-B3E44D77F1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251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FF7934-A2A2-4C6B-B874-9707A25E32BB}" type="datetimeFigureOut">
              <a:rPr lang="en-GB" smtClean="0"/>
              <a:t>20/09/2023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8E489-C292-4F70-AFBE-E37A61B64CA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26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4D1C3-0E1E-4623-B175-D5CB289A5F0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57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to edit Master subtitle style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A140D0F9-6B97-4D0B-A092-9F223135CA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82114" y="236280"/>
            <a:ext cx="2519716" cy="101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4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05C421-B16A-4C6E-B5C6-F5F4338CBD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51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6BEB1-1EC1-44C4-947E-B8ED67CE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432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352" y="365125"/>
            <a:ext cx="9472448" cy="96968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351" y="1452395"/>
            <a:ext cx="9472448" cy="472456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391F64-ABEB-47C2-AA18-3E394A5EE167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A2B0A-45EB-41E5-851C-67CCE892A3F9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35221-C59A-413F-B56F-463BEAA5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073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374" y="1709738"/>
            <a:ext cx="10301075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6374" y="4589463"/>
            <a:ext cx="1030107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9B7E72-AB22-426C-8CF2-4B980D8525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9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3899" y="1649691"/>
            <a:ext cx="4570596" cy="452727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4751" y="1649691"/>
            <a:ext cx="4689049" cy="45272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231DB-2C96-4347-8171-D2A3729D5A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10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372" y="365125"/>
            <a:ext cx="9453016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1AE9-8C5E-4927-A2CA-89176E438C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13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CD1571B0-5126-43F0-82D3-4297946B2366}"/>
              </a:ext>
            </a:extLst>
          </p:cNvPr>
          <p:cNvSpPr/>
          <p:nvPr userDrawn="1"/>
        </p:nvSpPr>
        <p:spPr>
          <a:xfrm>
            <a:off x="1" y="764704"/>
            <a:ext cx="1524000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B3758C-1D2E-4676-8D15-08D812716EBB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B6B2A7-47FC-41F6-B05F-C5F0317EA4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35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E53E3E-3CCC-4B69-B2BC-5AD6E6DB75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20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215" y="451667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1663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153" y="2051867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CED56-D57F-493F-9347-A6A5BF9F00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213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8031" y="454024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5101" y="99218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5969" y="2054224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8DEBB0-630F-4410-B601-50A6B968D3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36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3900" y="365125"/>
            <a:ext cx="9419899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3900" y="1550191"/>
            <a:ext cx="9419899" cy="4626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380B4B98-1E9D-4FB0-AF26-BFE480F62041}"/>
              </a:ext>
            </a:extLst>
          </p:cNvPr>
          <p:cNvSpPr/>
          <p:nvPr userDrawn="1"/>
        </p:nvSpPr>
        <p:spPr>
          <a:xfrm>
            <a:off x="2" y="764704"/>
            <a:ext cx="1371599" cy="6093296"/>
          </a:xfrm>
          <a:prstGeom prst="rtTriangle">
            <a:avLst/>
          </a:prstGeom>
          <a:solidFill>
            <a:srgbClr val="1D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3581D34A-9632-4E16-8C68-7A7CDEF07BBF}"/>
              </a:ext>
            </a:extLst>
          </p:cNvPr>
          <p:cNvSpPr/>
          <p:nvPr userDrawn="1"/>
        </p:nvSpPr>
        <p:spPr>
          <a:xfrm rot="16200000">
            <a:off x="5812873" y="497989"/>
            <a:ext cx="566257" cy="12192000"/>
          </a:xfrm>
          <a:prstGeom prst="rtTriangle">
            <a:avLst/>
          </a:prstGeom>
          <a:solidFill>
            <a:srgbClr val="0096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80EE98-3B00-4635-A39F-263A165517E2}"/>
              </a:ext>
            </a:extLst>
          </p:cNvPr>
          <p:cNvSpPr txBox="1"/>
          <p:nvPr userDrawn="1"/>
        </p:nvSpPr>
        <p:spPr>
          <a:xfrm>
            <a:off x="-71006" y="6409323"/>
            <a:ext cx="1513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www.testingweek.eu</a:t>
            </a:r>
          </a:p>
          <a:p>
            <a:pPr algn="ctr"/>
            <a:r>
              <a:rPr lang="en-GB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www.eurotest.org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41AE3-8B08-4F55-B4BE-80BA52E211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42196" y="6409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A45C89B-12B6-421F-96ED-EB083676CE8F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23D7D9-EBF5-4322-80CD-EF4103EF20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101" y="-141195"/>
            <a:ext cx="2695245" cy="12715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14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1D4EA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B7A3479-30EF-41D1-8F92-F708D097B3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Presentation title goes here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58C594EF-FC12-48A6-9327-76D39D2FD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3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18D7069-87C5-401D-94CF-86DC9ADC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is the internal slide layout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27676E-8D8F-4928-A036-6D5D7368F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690A1-0671-4E89-993D-74CE950FB8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45C89B-12B6-421F-96ED-EB083676CE8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00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16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12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Presentation title goes here</vt:lpstr>
      <vt:lpstr>This is the internal slide layout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Testing Week - Powerpoint template</dc:title>
  <dc:creator>European Testing Week</dc:creator>
  <cp:lastModifiedBy>Olena Valdenmaiier</cp:lastModifiedBy>
  <cp:revision>79</cp:revision>
  <dcterms:created xsi:type="dcterms:W3CDTF">2018-04-11T09:44:03Z</dcterms:created>
  <dcterms:modified xsi:type="dcterms:W3CDTF">2023-09-20T11:32:12Z</dcterms:modified>
</cp:coreProperties>
</file>