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40"/>
    <a:srgbClr val="1D4E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49" autoAdjust="0"/>
    <p:restoredTop sz="82318" autoAdjust="0"/>
  </p:normalViewPr>
  <p:slideViewPr>
    <p:cSldViewPr snapToGrid="0">
      <p:cViewPr varScale="1">
        <p:scale>
          <a:sx n="100" d="100"/>
          <a:sy n="100" d="100"/>
        </p:scale>
        <p:origin x="1200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5" d="100"/>
          <a:sy n="75" d="100"/>
        </p:scale>
        <p:origin x="318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F1ED9DF-E988-4A95-B4A1-EE15C04037C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325DB2-1D81-4C32-962E-836BD101DEE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6A1A1-E21A-4585-8B8A-D3EC2669517A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5198AB-E1F4-4068-BAE1-17F0F21C614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7EC3C5-7468-40FD-A60F-38650E3FB4D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59A97-043D-4984-90F9-B3E44D77F1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2514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FF7934-A2A2-4C6B-B874-9707A25E32BB}" type="datetimeFigureOut">
              <a:rPr lang="en-GB" smtClean="0"/>
              <a:t>01/09/2025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88E489-C292-4F70-AFBE-E37A61B64CA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5268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4D1C3-0E1E-4623-B175-D5CB289A5F0C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6573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</a:t>
            </a:r>
            <a:r>
              <a:rPr lang="en-GB" noProof="0" dirty="0"/>
              <a:t>edit</a:t>
            </a:r>
            <a:r>
              <a:rPr lang="en-US" dirty="0"/>
              <a:t>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to edit Master subtitle style</a:t>
            </a:r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id="{A140D0F9-6B97-4D0B-A092-9F223135CA7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82114" y="236280"/>
            <a:ext cx="2519716" cy="1017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31405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5C421-B16A-4C6E-B5C6-F5F4338CBD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1518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D6BEB1-1EC1-44C4-947E-B8ED67CEBD7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4432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352" y="365125"/>
            <a:ext cx="9472448" cy="969689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1351" y="1452395"/>
            <a:ext cx="9472448" cy="4724568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F7391F64-ABEB-47C2-AA18-3E394A5EE167}"/>
              </a:ext>
            </a:extLst>
          </p:cNvPr>
          <p:cNvSpPr/>
          <p:nvPr userDrawn="1"/>
        </p:nvSpPr>
        <p:spPr>
          <a:xfrm>
            <a:off x="2" y="764704"/>
            <a:ext cx="1371599" cy="6093296"/>
          </a:xfrm>
          <a:prstGeom prst="rtTriangle">
            <a:avLst/>
          </a:prstGeom>
          <a:solidFill>
            <a:srgbClr val="1D4E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BA2B0A-45EB-41E5-851C-67CCE892A3F9}"/>
              </a:ext>
            </a:extLst>
          </p:cNvPr>
          <p:cNvSpPr txBox="1"/>
          <p:nvPr userDrawn="1"/>
        </p:nvSpPr>
        <p:spPr>
          <a:xfrm>
            <a:off x="-71006" y="6409323"/>
            <a:ext cx="1513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www.testingweek.eu</a:t>
            </a:r>
          </a:p>
          <a:p>
            <a:pPr algn="ctr"/>
            <a:r>
              <a:rPr lang="en-GB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www.eurotest.org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435221-C59A-413F-B56F-463BEAA5BC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7073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6374" y="1709738"/>
            <a:ext cx="10301075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6374" y="4589463"/>
            <a:ext cx="1030107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noProof="0" dirty="0"/>
              <a:t>Edit Master text styles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9B7E72-AB22-426C-8CF2-4B980D8525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960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33899" y="1649691"/>
            <a:ext cx="4570596" cy="452727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4751" y="1649691"/>
            <a:ext cx="4689049" cy="45272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1231DB-2C96-4347-8171-D2A3729D5A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4910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2372" y="365125"/>
            <a:ext cx="9453016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1AE9-8C5E-4927-A2CA-89176E438C8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139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CD1571B0-5126-43F0-82D3-4297946B2366}"/>
              </a:ext>
            </a:extLst>
          </p:cNvPr>
          <p:cNvSpPr/>
          <p:nvPr userDrawn="1"/>
        </p:nvSpPr>
        <p:spPr>
          <a:xfrm>
            <a:off x="1" y="764704"/>
            <a:ext cx="1524000" cy="6093296"/>
          </a:xfrm>
          <a:prstGeom prst="rtTriangle">
            <a:avLst/>
          </a:prstGeom>
          <a:solidFill>
            <a:srgbClr val="1D4E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B3758C-1D2E-4676-8D15-08D812716EBB}"/>
              </a:ext>
            </a:extLst>
          </p:cNvPr>
          <p:cNvSpPr txBox="1"/>
          <p:nvPr userDrawn="1"/>
        </p:nvSpPr>
        <p:spPr>
          <a:xfrm>
            <a:off x="-71006" y="6409323"/>
            <a:ext cx="1513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www.testingweek.eu</a:t>
            </a:r>
          </a:p>
          <a:p>
            <a:pPr algn="ctr"/>
            <a:r>
              <a:rPr lang="en-GB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www.eurotest.org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4B6B2A7-47FC-41F6-B05F-C5F0317EA4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2352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2E53E3E-3CCC-4B69-B2BC-5AD6E6DB75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8200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215" y="451667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01663" y="99218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153" y="2051867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3CED56-D57F-493F-9347-A6A5BF9F00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213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8031" y="454024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5101" y="99218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5969" y="2054224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8DEBB0-630F-4410-B601-50A6B968D34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4367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33900" y="365125"/>
            <a:ext cx="9419899" cy="1086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3900" y="1550191"/>
            <a:ext cx="9419899" cy="46267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380B4B98-1E9D-4FB0-AF26-BFE480F62041}"/>
              </a:ext>
            </a:extLst>
          </p:cNvPr>
          <p:cNvSpPr/>
          <p:nvPr userDrawn="1"/>
        </p:nvSpPr>
        <p:spPr>
          <a:xfrm>
            <a:off x="2" y="764704"/>
            <a:ext cx="1371599" cy="6093296"/>
          </a:xfrm>
          <a:prstGeom prst="rtTriangle">
            <a:avLst/>
          </a:prstGeom>
          <a:solidFill>
            <a:srgbClr val="1D4E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3581D34A-9632-4E16-8C68-7A7CDEF07BBF}"/>
              </a:ext>
            </a:extLst>
          </p:cNvPr>
          <p:cNvSpPr/>
          <p:nvPr userDrawn="1"/>
        </p:nvSpPr>
        <p:spPr>
          <a:xfrm rot="16200000">
            <a:off x="5812873" y="497989"/>
            <a:ext cx="566257" cy="12192000"/>
          </a:xfrm>
          <a:prstGeom prst="rtTriangle">
            <a:avLst/>
          </a:prstGeom>
          <a:solidFill>
            <a:srgbClr val="0096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80EE98-3B00-4635-A39F-263A165517E2}"/>
              </a:ext>
            </a:extLst>
          </p:cNvPr>
          <p:cNvSpPr txBox="1"/>
          <p:nvPr userDrawn="1"/>
        </p:nvSpPr>
        <p:spPr>
          <a:xfrm>
            <a:off x="-71006" y="6409323"/>
            <a:ext cx="1513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www.testingweek.eu</a:t>
            </a:r>
          </a:p>
          <a:p>
            <a:pPr algn="ctr"/>
            <a:r>
              <a:rPr lang="en-GB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www.eurotest.org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B41AE3-8B08-4F55-B4BE-80BA52E211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42196" y="640932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18091BE-CD98-4D60-89D5-3E59A00BA0A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7964" y="120022"/>
            <a:ext cx="1732751" cy="1576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147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1D4EA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800" kern="1200">
          <a:solidFill>
            <a:schemeClr val="bg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bg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B7A3479-30EF-41D1-8F92-F708D097B3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Presentation title goes here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58C594EF-FC12-48A6-9327-76D39D2FDD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932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18D7069-87C5-401D-94CF-86DC9ADC0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This is the internal slide layout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727676E-8D8F-4928-A036-6D5D7368FC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4690A1-0671-4E89-993D-74CE950FB8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7300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sz="1600" dirty="0">
            <a:solidFill>
              <a:schemeClr val="bg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643</TotalTime>
  <Words>12</Words>
  <Application>Microsoft Office PowerPoint</Application>
  <PresentationFormat>Widescreen</PresentationFormat>
  <Paragraphs>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Presentation title goes here</vt:lpstr>
      <vt:lpstr>This is the internal slide layout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Testing Week - Powerpoint template</dc:title>
  <dc:creator>European Testing Week</dc:creator>
  <cp:lastModifiedBy>Olena Valdenmaiier</cp:lastModifiedBy>
  <cp:revision>81</cp:revision>
  <dcterms:created xsi:type="dcterms:W3CDTF">2018-04-11T09:44:03Z</dcterms:created>
  <dcterms:modified xsi:type="dcterms:W3CDTF">2025-09-01T07:46:10Z</dcterms:modified>
</cp:coreProperties>
</file>