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949" autoAdjust="0"/>
    <p:restoredTop sz="82318" autoAdjust="0"/>
  </p:normalViewPr>
  <p:slideViewPr>
    <p:cSldViewPr snapToGrid="0">
      <p:cViewPr varScale="1">
        <p:scale>
          <a:sx n="111" d="100"/>
          <a:sy n="111" d="100"/>
        </p:scale>
        <p:origin x="40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15/02/2021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64943" y="358876"/>
            <a:ext cx="2373496" cy="958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80F3F2-4691-43E3-9528-66A7CC2AD2C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271" y="173794"/>
            <a:ext cx="1602670" cy="14692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HIV-Hepatitis Testing Week 2017 Results from the 2017 evaluation</dc:title>
  <dc:creator>Lauren Nicolas Combs</dc:creator>
  <cp:lastModifiedBy>Olena Valdenmaiier</cp:lastModifiedBy>
  <cp:revision>74</cp:revision>
  <dcterms:created xsi:type="dcterms:W3CDTF">2018-04-11T09:44:03Z</dcterms:created>
  <dcterms:modified xsi:type="dcterms:W3CDTF">2021-02-15T07:59:45Z</dcterms:modified>
</cp:coreProperties>
</file>