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9" autoAdjust="0"/>
    <p:restoredTop sz="82318" autoAdjust="0"/>
  </p:normalViewPr>
  <p:slideViewPr>
    <p:cSldViewPr snapToGrid="0">
      <p:cViewPr varScale="1">
        <p:scale>
          <a:sx n="103" d="100"/>
          <a:sy n="103" d="100"/>
        </p:scale>
        <p:origin x="72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16/08/2022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091BE-CD98-4D60-89D5-3E59A00BA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578" y="119920"/>
            <a:ext cx="1737524" cy="15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78</cp:revision>
  <dcterms:created xsi:type="dcterms:W3CDTF">2018-04-11T09:44:03Z</dcterms:created>
  <dcterms:modified xsi:type="dcterms:W3CDTF">2022-08-16T09:17:04Z</dcterms:modified>
</cp:coreProperties>
</file>